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Wydziałowa KOMISJA ds. analiz ekonomicznych </a:t>
            </a:r>
            <a:b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2020-2024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 hab. Zofia Wyszkowska, prof. </a:t>
            </a:r>
            <a:r>
              <a:rPr lang="pl-PL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umk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przewodnicząca</a:t>
            </a:r>
          </a:p>
          <a:p>
            <a:pPr algn="l">
              <a:lnSpc>
                <a:spcPct val="100000"/>
              </a:lnSpc>
            </a:pP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 Katarzyna </a:t>
            </a:r>
            <a:r>
              <a:rPr lang="pl-PL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Białczyk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 Maciej </a:t>
            </a:r>
            <a:r>
              <a:rPr lang="pl-PL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jaskulski</a:t>
            </a: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243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Główny cel komisji ds. analiz ekonomicznych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60000"/>
              </a:lnSpc>
            </a:pPr>
            <a:r>
              <a:rPr lang="pl-PL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Głównym celem komisji ds. analiz ekonomicznych jest doradztwo w zakresie planowania i budżetowania środków finansowych niezbędnych do efektywnego gospodarowania nimi przez dziekana wydziału nauk o zdrowiu zgodnie z aktami prawnymi i rozporządzeniami obowiązującymi na uniwersytecie </a:t>
            </a:r>
          </a:p>
          <a:p>
            <a:pPr>
              <a:lnSpc>
                <a:spcPct val="160000"/>
              </a:lnSpc>
            </a:pP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Celem </a:t>
            </a:r>
            <a:r>
              <a:rPr lang="pl-PL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doradztwa jest </a:t>
            </a: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zapewnienie prawidłowego funkcjonowania </a:t>
            </a:r>
            <a:r>
              <a:rPr lang="pl-PL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wydziału nauk o zdrowiu, </a:t>
            </a: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jego stabilności, bezpieczeństwa oraz przejrzystości, zaufania do </a:t>
            </a:r>
            <a:r>
              <a:rPr lang="pl-PL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Wnoz</a:t>
            </a:r>
            <a:r>
              <a:rPr lang="pl-PL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także zapewnienie ochrony </a:t>
            </a:r>
            <a:r>
              <a:rPr lang="pl-PL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interesów społeczności akademickiej zatrudnionej (w każdej formie) na wydziale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82915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Cele szczegółowe wydziałowej komisji ds. analiz ekonomicznych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>
              <a:buFontTx/>
              <a:buChar char="-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Podejmowanie działań służących prawidłowemu funkcjonowaniu wydziału nauk o zdrowiu</a:t>
            </a:r>
          </a:p>
          <a:p>
            <a:pPr>
              <a:buFontTx/>
              <a:buChar char="-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Podejmowanie działań mających na celu rozwój wydziału nauk o zdrowiu i jego konkurencyjności</a:t>
            </a:r>
          </a:p>
          <a:p>
            <a:pPr>
              <a:buFontTx/>
              <a:buChar char="-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Udział i pomoc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przygotowywaniu projektów aktów prawnych, rozporządzeń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dokumentów w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zakresie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nadzoru finansowego i ekonomicznego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wydziału nauk o zdrowiu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7777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Realizacja celów </a:t>
            </a: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Może odbywać się dzięki:</a:t>
            </a:r>
          </a:p>
          <a:p>
            <a:pPr marL="0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Realizacji procesów wytwarzania przekształcania i przekazywania informacji pomiędzy jednostkami społeczności akademickiej (katedry, zakłady i inne jednostki w tym administracyjne), co pozwoli nam na dynamiczne kształtowanie i modyfikację bądź zmianę wiedzy, postaw i </a:t>
            </a:r>
            <a:r>
              <a:rPr lang="pl-P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zachowań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 kierunku zgodnym z wartościami i interesami oddziaływującymi pomiędzy tymi jednostkami na wydziale nauk o zdrowiu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019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65728" y="156963"/>
            <a:ext cx="10364451" cy="1596177"/>
          </a:xfrm>
        </p:spPr>
        <p:txBody>
          <a:bodyPr>
            <a:normAutofit/>
          </a:bodyPr>
          <a:lstStyle/>
          <a:p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Priorytetowe obszary działań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765728" y="1670407"/>
            <a:ext cx="10363826" cy="34241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Analiza ryzyka na wydziale nauk o zdrowiu – czyli jakie jest prawdopodobieństwo uzyskania sukcesu i/lub porażki, zysku i/lub straty w wyniku podejmowanych działań zarządczych przez kierowników jednostek wydziału oraz dziekana wydziału nauk o zdrowiu ( za pośrednictwem analiz ryzyka – matematycznych i szacunkowych) </a:t>
            </a:r>
          </a:p>
          <a:p>
            <a:pPr marL="0" indent="0">
              <a:buNone/>
            </a:pP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Ograniczenie ryzyka w zakresie działalności wydziału nauk o zdrowiu poprzez:</a:t>
            </a:r>
          </a:p>
          <a:p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Analiza danych </a:t>
            </a:r>
            <a:r>
              <a:rPr lang="pl-PL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ekonomiczno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finansowych w jednostkach organizacyjnych wydziału nauk o zdrowiu</a:t>
            </a:r>
          </a:p>
          <a:p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Analiza rentowności studiów, stacjonarnych i niestacjonarnych realizowanych na wydziale nauk o zdrowiu</a:t>
            </a:r>
          </a:p>
          <a:p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Analiza zatrudnienia i realizowanego pensum w ramach prowadzonych zajęć na wydziale nauk o zdrowiu</a:t>
            </a:r>
          </a:p>
          <a:p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Analiza przydatności i rzetelności programów, projektów realizowanych na wydziale nauk o zdrowiu</a:t>
            </a: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291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Zaproszenie do współpracy i kontaktu z komisją ds. analiz ekonomicznych, W SPRAWIE PLANOWANIA PRELIMINARZY NA WYDZIALE NAUK O ZDROWIU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Prowadzi prace dotyczące przygotowywania preliminarzy (zgodnie ze standardami uniwersytetu i rozporządzeniami rektora)</a:t>
            </a:r>
          </a:p>
          <a:p>
            <a:r>
              <a:rPr 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Analizuje dane niezbędne do:</a:t>
            </a:r>
          </a:p>
          <a:p>
            <a:pPr>
              <a:buFontTx/>
              <a:buChar char="-"/>
            </a:pPr>
            <a:r>
              <a:rPr 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zaplanowania przychodów poszczególnych kierunków i lat studiów, </a:t>
            </a:r>
          </a:p>
          <a:p>
            <a:pPr>
              <a:buFontTx/>
              <a:buChar char="-"/>
            </a:pPr>
            <a:r>
              <a:rPr 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zaplanowania kosztów bezpośrednich – (</a:t>
            </a:r>
            <a:r>
              <a:rPr lang="pl-PL" sz="1600" dirty="0" smtClean="0"/>
              <a:t>koszty </a:t>
            </a:r>
            <a:r>
              <a:rPr lang="pl-PL" sz="1600" dirty="0"/>
              <a:t>pracy wykonywanej na rzecz danych studiów i </a:t>
            </a:r>
            <a:r>
              <a:rPr lang="pl-PL" sz="1600" dirty="0" smtClean="0"/>
              <a:t>kursów – w tym koszty zawieranych umów dot. Dydaktyki, praktyk </a:t>
            </a:r>
            <a:r>
              <a:rPr lang="pl-PL" sz="1600" dirty="0"/>
              <a:t>oraz wszelkie inne koszty procesu dydaktycznego, w tym zakup materiałów, odczynników, usług, a także nakłady na cele </a:t>
            </a:r>
            <a:r>
              <a:rPr lang="pl-PL" sz="1600" dirty="0" smtClean="0"/>
              <a:t>promocyjne.)</a:t>
            </a:r>
          </a:p>
          <a:p>
            <a:pPr>
              <a:buFontTx/>
              <a:buChar char="-"/>
            </a:pPr>
            <a:r>
              <a:rPr 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kosztów pośrednich – stanowiących narzut  %  uczelni </a:t>
            </a:r>
            <a:r>
              <a:rPr lang="pl-PL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umk</a:t>
            </a:r>
            <a:r>
              <a:rPr 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(w zależności od formy realizowanych studiów, np. w przypadku studiów niestacjonarnych na WNOZ WYNOSI ON 60%)</a:t>
            </a:r>
          </a:p>
          <a:p>
            <a:pPr marL="0" indent="0">
              <a:buNone/>
            </a:pPr>
            <a:endParaRPr lang="pl-PL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041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KONSEKWENCJE ZŁEGO PLANOWNIA 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Brak wiedzy na temat rozmiaru zagrożenia</a:t>
            </a:r>
            <a:endParaRPr lang="pl-PL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682559"/>
      </p:ext>
    </p:extLst>
  </p:cSld>
  <p:clrMapOvr>
    <a:masterClrMapping/>
  </p:clrMapOvr>
</p:sld>
</file>

<file path=ppt/theme/theme1.xml><?xml version="1.0" encoding="utf-8"?>
<a:theme xmlns:a="http://schemas.openxmlformats.org/drawingml/2006/main" name="Kropl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TM04033925[[fn=Kropla]]</Template>
  <TotalTime>155</TotalTime>
  <Words>464</Words>
  <Application>Microsoft Office PowerPoint</Application>
  <PresentationFormat>Panoramiczny</PresentationFormat>
  <Paragraphs>30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Tw Cen MT</vt:lpstr>
      <vt:lpstr>Kropla</vt:lpstr>
      <vt:lpstr>Wydziałowa KOMISJA ds. analiz ekonomicznych  2020-2024</vt:lpstr>
      <vt:lpstr>Główny cel komisji ds. analiz ekonomicznych</vt:lpstr>
      <vt:lpstr>Cele szczegółowe wydziałowej komisji ds. analiz ekonomicznych</vt:lpstr>
      <vt:lpstr>Realizacja celów </vt:lpstr>
      <vt:lpstr>Priorytetowe obszary działań</vt:lpstr>
      <vt:lpstr>Zaproszenie do współpracy i kontaktu z komisją ds. analiz ekonomicznych, W SPRAWIE PLANOWANIA PRELIMINARZY NA WYDZIALE NAUK O ZDROWIU</vt:lpstr>
      <vt:lpstr>KONSEKWENCJE ZŁEGO PLANOWNIA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Wydziałowa KOMISJA ds. analiz ekonomicznych  2020-2024</dc:title>
  <dc:creator>Collegium Medicum</dc:creator>
  <cp:lastModifiedBy>Collegium Medicum</cp:lastModifiedBy>
  <cp:revision>12</cp:revision>
  <dcterms:created xsi:type="dcterms:W3CDTF">2021-02-02T08:59:39Z</dcterms:created>
  <dcterms:modified xsi:type="dcterms:W3CDTF">2021-02-02T11:35:26Z</dcterms:modified>
</cp:coreProperties>
</file>